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AQ3rrkfIQNkz9CpQ5n4ifMYbQ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73E5FAF-9202-49AC-A229-4958259C319D}">
  <a:tblStyle styleId="{773E5FAF-9202-49AC-A229-4958259C31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fill>
          <a:solidFill>
            <a:srgbClr val="CACACA"/>
          </a:solidFill>
        </a:fill>
      </a:tcStyle>
    </a:band1H>
    <a:band2H>
      <a:tcTxStyle/>
    </a:band2H>
    <a:band1V>
      <a:tcTxStyle/>
      <a:tcStyle>
        <a:fill>
          <a:solidFill>
            <a:srgbClr val="CACAC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dk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dk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/>
              <a:t>Rule 40 Submission Template/Deck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WHAT TO INCLUDE?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overview (name, description, theme, key messaging)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Athlete(s)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channels/tactics (including high-level timeline)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Representative sample creative for each planned channel/tactic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CAMPAIGN OVERVIEW</a:t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NAME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BRIEF DESCRIPTION OF CAMPAIGN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3" name="Google Shape;103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THEME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CAMPAIGN KEY MESSAGING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ATHLETES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CANADIAN ATHLETES</a:t>
            </a:r>
            <a:endParaRPr/>
          </a:p>
        </p:txBody>
      </p:sp>
      <p:sp>
        <p:nvSpPr>
          <p:cNvPr id="110" name="Google Shape;110;p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/>
              <a:t>INTERNATIONAL ATHLETES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>
          <a:xfrm>
            <a:off x="3264568" y="6176963"/>
            <a:ext cx="56628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CA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include the respective territories for each athlete.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CHANNELS/TACTICS</a:t>
            </a:r>
            <a:endParaRPr/>
          </a:p>
        </p:txBody>
      </p:sp>
      <p:graphicFrame>
        <p:nvGraphicFramePr>
          <p:cNvPr id="117" name="Google Shape;117;p5"/>
          <p:cNvGraphicFramePr/>
          <p:nvPr/>
        </p:nvGraphicFramePr>
        <p:xfrm>
          <a:off x="838200" y="18256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{773E5FAF-9202-49AC-A229-4958259C319D}</a:tableStyleId>
              </a:tblPr>
              <a:tblGrid>
                <a:gridCol w="3505200"/>
                <a:gridCol w="3505200"/>
                <a:gridCol w="3505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 u="none" cap="none" strike="noStrike"/>
                        <a:t>Channel/Tactic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/>
                        <a:t>Creative Assets/Units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800"/>
                        <a:t>Timeline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CA" sz="1800">
                          <a:solidFill>
                            <a:srgbClr val="7F7F7F"/>
                          </a:solidFill>
                        </a:rPr>
                        <a:t>Digital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CA" sz="1800">
                          <a:solidFill>
                            <a:srgbClr val="7F7F7F"/>
                          </a:solidFill>
                        </a:rPr>
                        <a:t>Brand-focused banners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CA" sz="1800">
                          <a:solidFill>
                            <a:srgbClr val="7F7F7F"/>
                          </a:solidFill>
                        </a:rPr>
                        <a:t>March 15 – October 31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DIGITAL</a:t>
            </a:r>
            <a:endParaRPr/>
          </a:p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5" name="Google Shape;125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SOCIAL</a:t>
            </a:r>
            <a:endParaRPr/>
          </a:p>
        </p:txBody>
      </p:sp>
      <p:sp>
        <p:nvSpPr>
          <p:cNvPr id="126" name="Google Shape;126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Char char="•"/>
            </a:pPr>
            <a:r>
              <a:rPr i="1" lang="en-CA">
                <a:solidFill>
                  <a:srgbClr val="7F7F7F"/>
                </a:solidFill>
              </a:rPr>
              <a:t>Include copy and imagery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ONLINE VIDEO</a:t>
            </a:r>
            <a:endParaRPr/>
          </a:p>
        </p:txBody>
      </p:sp>
      <p:sp>
        <p:nvSpPr>
          <p:cNvPr id="132" name="Google Shape;132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3" name="Google Shape;133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TV</a:t>
            </a:r>
            <a:endParaRPr/>
          </a:p>
        </p:txBody>
      </p:sp>
      <p:sp>
        <p:nvSpPr>
          <p:cNvPr id="134" name="Google Shape;134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 txBox="1"/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IN-STORE</a:t>
            </a:r>
            <a:endParaRPr/>
          </a:p>
        </p:txBody>
      </p:sp>
      <p:sp>
        <p:nvSpPr>
          <p:cNvPr id="141" name="Google Shape;141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2" name="Google Shape;142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CA"/>
              <a:t>OTHER</a:t>
            </a:r>
            <a:endParaRPr/>
          </a:p>
        </p:txBody>
      </p:sp>
      <p:sp>
        <p:nvSpPr>
          <p:cNvPr id="143" name="Google Shape;143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4" name="Google Shape;144;p8"/>
          <p:cNvSpPr txBox="1"/>
          <p:nvPr>
            <p:ph type="title"/>
          </p:nvPr>
        </p:nvSpPr>
        <p:spPr>
          <a:xfrm>
            <a:off x="839801" y="365125"/>
            <a:ext cx="11445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SAMPLE CREATIVE FOR EACH CHANNEL/TACTIC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2021-03-15T16:57:57Z</dcterms:created>
  <dc:creator>Derek Louis</dc:creator>
</cp:coreProperties>
</file>